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1" r:id="rId6"/>
    <p:sldId id="257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7/21/2014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7/21/2014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7/21/2014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7/21/2014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7/21/2014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7/21/2014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7/21/2014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7/21/2014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7/21/2014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7/21/2014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7/21/2014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F6BCBE8-30B0-4476-8762-9236B142003A}" type="datetimeFigureOut">
              <a:rPr lang="en-US" smtClean="0"/>
              <a:pPr/>
              <a:t>7/21/2014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Age of Discovery: </a:t>
            </a:r>
            <a:br>
              <a:rPr lang="en-US" dirty="0" smtClean="0"/>
            </a:br>
            <a:r>
              <a:rPr lang="en-US" dirty="0" smtClean="0"/>
              <a:t>God, Gold, and Glory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La </a:t>
            </a:r>
            <a:r>
              <a:rPr lang="en-US" dirty="0" err="1" smtClean="0"/>
              <a:t>Reconquista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Queen Isabella and King Ferdinand complete </a:t>
            </a:r>
            <a:r>
              <a:rPr lang="en-US" i="1" dirty="0" smtClean="0"/>
              <a:t>La </a:t>
            </a:r>
            <a:r>
              <a:rPr lang="en-US" i="1" dirty="0" err="1" smtClean="0"/>
              <a:t>Reconquista</a:t>
            </a:r>
            <a:r>
              <a:rPr lang="en-US" i="1" dirty="0" smtClean="0"/>
              <a:t> </a:t>
            </a:r>
            <a:r>
              <a:rPr lang="en-US" dirty="0" smtClean="0"/>
              <a:t>of Spain by defeating the Muslims at Grenada in 1492</a:t>
            </a:r>
          </a:p>
          <a:p>
            <a:pPr lvl="1"/>
            <a:r>
              <a:rPr lang="en-US" dirty="0" smtClean="0"/>
              <a:t>Spain is once again a Catholic Country</a:t>
            </a:r>
          </a:p>
          <a:p>
            <a:pPr lvl="1"/>
            <a:r>
              <a:rPr lang="en-US" dirty="0" smtClean="0"/>
              <a:t>With the Muslims gone, Spain agrees to finance Columbus’ trip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37338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Voyage to the New World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October 12, 1492: Columbus lands at </a:t>
            </a:r>
            <a:r>
              <a:rPr lang="en-US" i="1" dirty="0" smtClean="0"/>
              <a:t>San Salvador</a:t>
            </a:r>
            <a:r>
              <a:rPr lang="en-US" dirty="0" smtClean="0"/>
              <a:t> claiming it for Spain</a:t>
            </a:r>
          </a:p>
          <a:p>
            <a:r>
              <a:rPr lang="en-US" dirty="0" smtClean="0"/>
              <a:t>For 3 months Columbus explored the Bahamas, Haiti, the Dominican Republic and Cuba</a:t>
            </a:r>
          </a:p>
          <a:p>
            <a:r>
              <a:rPr lang="en-US" dirty="0" smtClean="0"/>
              <a:t>He thought he was in China and Japan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4874251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Columbus Triumphant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Columbus returns to Spain in January, 1493</a:t>
            </a:r>
          </a:p>
          <a:p>
            <a:pPr lvl="1"/>
            <a:r>
              <a:rPr lang="en-US" dirty="0" smtClean="0"/>
              <a:t>Treated as a hero who returns with gold and spices</a:t>
            </a:r>
          </a:p>
          <a:p>
            <a:endParaRPr lang="en-US" dirty="0" smtClean="0"/>
          </a:p>
          <a:p>
            <a:r>
              <a:rPr lang="en-US" dirty="0" smtClean="0"/>
              <a:t>Ferdinand and Isabella send him back in 1493</a:t>
            </a:r>
          </a:p>
          <a:p>
            <a:pPr lvl="1"/>
            <a:r>
              <a:rPr lang="en-US" dirty="0" smtClean="0"/>
              <a:t>Columbus probably should have quit while he was ahead…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Columbus…The Fool???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Second Voyage: Discovers Dominica, St. Kitts, St. Croix, and the Virgin Islands</a:t>
            </a:r>
          </a:p>
          <a:p>
            <a:pPr lvl="1"/>
            <a:r>
              <a:rPr lang="en-US" dirty="0" smtClean="0"/>
              <a:t>His original colony failed, his second colony was set up in a malaria infested swamp</a:t>
            </a:r>
          </a:p>
          <a:p>
            <a:pPr lvl="1"/>
            <a:r>
              <a:rPr lang="en-US" dirty="0" smtClean="0"/>
              <a:t>Columbus disobeyed orders and enslaved the Native Americans</a:t>
            </a:r>
          </a:p>
          <a:p>
            <a:endParaRPr lang="en-US" dirty="0" smtClean="0"/>
          </a:p>
          <a:p>
            <a:r>
              <a:rPr lang="en-US" dirty="0" smtClean="0"/>
              <a:t>Third Voyage, 1498: Discovers Trinidad</a:t>
            </a:r>
          </a:p>
          <a:p>
            <a:pPr lvl="1"/>
            <a:r>
              <a:rPr lang="en-US" dirty="0" smtClean="0"/>
              <a:t>Slaughters Native Americans, hangs his own men</a:t>
            </a:r>
          </a:p>
          <a:p>
            <a:pPr lvl="1"/>
            <a:r>
              <a:rPr lang="en-US" dirty="0" smtClean="0"/>
              <a:t>Arrested for cruelty and violence and thrown in jail</a:t>
            </a:r>
          </a:p>
          <a:p>
            <a:endParaRPr lang="en-US" dirty="0" smtClean="0"/>
          </a:p>
          <a:p>
            <a:r>
              <a:rPr lang="en-US" dirty="0" smtClean="0"/>
              <a:t>Fourth Voyage, 1502: Discovers Jamaica, Honduras, Nicaragua, Panama, and Costa Rica</a:t>
            </a:r>
          </a:p>
          <a:p>
            <a:pPr lvl="1"/>
            <a:r>
              <a:rPr lang="en-US" dirty="0" smtClean="0"/>
              <a:t>Gets stranded in Jamaica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Columbus…Hero? Or Villain?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u="sng" dirty="0" smtClean="0"/>
              <a:t>Columbus was the first European to have recorded contact with the New World</a:t>
            </a:r>
          </a:p>
          <a:p>
            <a:pPr lvl="1"/>
            <a:r>
              <a:rPr lang="en-US" dirty="0" smtClean="0"/>
              <a:t>He DID NOT discover America…can’t discover something if people are already there!</a:t>
            </a:r>
          </a:p>
          <a:p>
            <a:pPr lvl="1"/>
            <a:endParaRPr lang="en-US" u="sng" dirty="0" smtClean="0"/>
          </a:p>
          <a:p>
            <a:r>
              <a:rPr lang="en-US" u="sng" dirty="0" smtClean="0"/>
              <a:t>Introduced slavery to the New World</a:t>
            </a:r>
          </a:p>
          <a:p>
            <a:endParaRPr lang="en-US" u="sng" dirty="0" smtClean="0"/>
          </a:p>
          <a:p>
            <a:r>
              <a:rPr lang="en-US" u="sng" dirty="0" smtClean="0"/>
              <a:t>Died never knowing he had crashed into North America</a:t>
            </a:r>
          </a:p>
          <a:p>
            <a:pPr lvl="1"/>
            <a:r>
              <a:rPr lang="en-US" dirty="0" smtClean="0"/>
              <a:t>He went to his grave CONVINCED he was near Asia</a:t>
            </a:r>
          </a:p>
          <a:p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Spanish Empire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Columbus’ adventure does give Spain a foothold on the New World</a:t>
            </a:r>
          </a:p>
          <a:p>
            <a:endParaRPr lang="en-US" dirty="0" smtClean="0"/>
          </a:p>
          <a:p>
            <a:r>
              <a:rPr lang="en-US" dirty="0" smtClean="0"/>
              <a:t>But who </a:t>
            </a:r>
            <a:r>
              <a:rPr lang="en-US" smtClean="0"/>
              <a:t>will get the rest???</a:t>
            </a:r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599"/>
            <a:ext cx="4191000" cy="5505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Adventures of Marco Polo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95400"/>
            <a:ext cx="4114800" cy="555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Marco Polo spent 24 years exploring Asia from 1271-1295</a:t>
            </a:r>
          </a:p>
          <a:p>
            <a:r>
              <a:rPr lang="en-US" dirty="0" smtClean="0"/>
              <a:t>He </a:t>
            </a:r>
            <a:r>
              <a:rPr lang="en-US" smtClean="0"/>
              <a:t>wrote about the </a:t>
            </a:r>
            <a:r>
              <a:rPr lang="en-US" dirty="0" smtClean="0"/>
              <a:t>Empire of Kublai Khan, China, Japan, and the Spice Islands</a:t>
            </a:r>
          </a:p>
          <a:p>
            <a:r>
              <a:rPr lang="en-US" dirty="0" smtClean="0"/>
              <a:t>He returned with fabulous tales of wealth and riches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Silk Road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Ever since Marco Polo, European nations would trade with Asia by way of an overland route called “The Silk Road”</a:t>
            </a:r>
          </a:p>
          <a:p>
            <a:endParaRPr lang="en-US" dirty="0" smtClean="0"/>
          </a:p>
          <a:p>
            <a:r>
              <a:rPr lang="en-US" dirty="0" smtClean="0"/>
              <a:t>The Silk Road passed through Muslim, Byzantine, and Italian lands and each city would add a little bit onto the price</a:t>
            </a:r>
          </a:p>
          <a:p>
            <a:endParaRPr lang="en-US" dirty="0" smtClean="0"/>
          </a:p>
          <a:p>
            <a:r>
              <a:rPr lang="en-US" dirty="0" smtClean="0"/>
              <a:t>Spices (for preserving meat) and goods were VERY expensive by the time they got to France, Spain, Portugal and England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Food in the 1400’s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Spices were VERY valuable for preserving food and meat: cinnamon, cloves, pepper, salt…as well as gold and silver</a:t>
            </a:r>
          </a:p>
          <a:p>
            <a:endParaRPr lang="en-US" u="sng" dirty="0" smtClean="0"/>
          </a:p>
          <a:p>
            <a:r>
              <a:rPr lang="en-US" u="sng" dirty="0" smtClean="0"/>
              <a:t>Whoever could find a direct route from Europe to the Spice Islands would become very rich and powerful</a:t>
            </a: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We’re on a Mission from God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4764042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An old story told of a Christian king of Ethiopia named </a:t>
            </a:r>
            <a:r>
              <a:rPr lang="en-US" dirty="0" err="1" smtClean="0"/>
              <a:t>Prester</a:t>
            </a:r>
            <a:r>
              <a:rPr lang="en-US" dirty="0" smtClean="0"/>
              <a:t> John</a:t>
            </a:r>
          </a:p>
          <a:p>
            <a:pPr>
              <a:buNone/>
            </a:pPr>
            <a:endParaRPr lang="en-US" dirty="0" smtClean="0"/>
          </a:p>
          <a:p>
            <a:r>
              <a:rPr lang="en-US" u="sng" dirty="0" smtClean="0"/>
              <a:t>Europe saw an opportunity to spread Christianity and gain an ally against the Muslims</a:t>
            </a:r>
          </a:p>
          <a:p>
            <a:pPr>
              <a:buNone/>
            </a:pPr>
            <a:endParaRPr lang="en-US" u="sng" dirty="0" smtClean="0"/>
          </a:p>
          <a:p>
            <a:r>
              <a:rPr lang="en-US" u="sng" dirty="0" smtClean="0"/>
              <a:t>The motives for the Age of Discovery: God, Gold and Glory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908153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Cape of Good Hope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1419: Prince Henry the Navigator of Portugal begins sending ships to find the southern tip of Africa</a:t>
            </a:r>
          </a:p>
          <a:p>
            <a:endParaRPr lang="en-US" dirty="0" smtClean="0"/>
          </a:p>
          <a:p>
            <a:r>
              <a:rPr lang="en-US" dirty="0" smtClean="0"/>
              <a:t>1487: Bartholomew Diaz rounds the Cape of Good Hope</a:t>
            </a:r>
          </a:p>
          <a:p>
            <a:endParaRPr lang="en-US" dirty="0" smtClean="0"/>
          </a:p>
          <a:p>
            <a:r>
              <a:rPr lang="en-US" dirty="0" smtClean="0"/>
              <a:t>Vasco </a:t>
            </a:r>
            <a:r>
              <a:rPr lang="en-US" dirty="0" err="1" smtClean="0"/>
              <a:t>da</a:t>
            </a:r>
            <a:r>
              <a:rPr lang="en-US" dirty="0" smtClean="0"/>
              <a:t> Gama reaches India by sailing around Africa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 Magnificent Failure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447799"/>
            <a:ext cx="4495800" cy="5407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Christopher Columbus…he’s Italian not Spanish</a:t>
            </a:r>
          </a:p>
          <a:p>
            <a:r>
              <a:rPr lang="en-US" u="sng" dirty="0" smtClean="0"/>
              <a:t>Columbus proposes going west across the Atlantic to reach the Spice Islands</a:t>
            </a:r>
          </a:p>
          <a:p>
            <a:r>
              <a:rPr lang="en-US" dirty="0" smtClean="0"/>
              <a:t>Portugal refused to listen, and France flatly said no</a:t>
            </a:r>
          </a:p>
          <a:p>
            <a:r>
              <a:rPr lang="en-US" dirty="0" smtClean="0"/>
              <a:t>The Atlantic Ocean is called the Ocean of Darkness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Ocean of Darkness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Myth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en-US" dirty="0" smtClean="0"/>
              <a:t>Truth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Sea serpents and monsters (They don’t call it the Ocean of Darkness for nothing)</a:t>
            </a:r>
          </a:p>
          <a:p>
            <a:r>
              <a:rPr lang="en-US" dirty="0" smtClean="0"/>
              <a:t>To sail west is downhill, to come back home is uphill!</a:t>
            </a:r>
          </a:p>
          <a:p>
            <a:r>
              <a:rPr lang="en-US" dirty="0" smtClean="0"/>
              <a:t>You’d fall off the edge of the world and land in…you know…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u="sng" dirty="0" smtClean="0"/>
              <a:t>Europeans were pretty sure the Earth was round</a:t>
            </a:r>
          </a:p>
          <a:p>
            <a:pPr lvl="1"/>
            <a:r>
              <a:rPr lang="en-US" dirty="0" smtClean="0"/>
              <a:t>Eratosthenes of Alexandria had figured it out in the 3</a:t>
            </a:r>
            <a:r>
              <a:rPr lang="en-US" baseline="30000" dirty="0" smtClean="0"/>
              <a:t>rd</a:t>
            </a:r>
            <a:r>
              <a:rPr lang="en-US" dirty="0" smtClean="0"/>
              <a:t> Century BC</a:t>
            </a:r>
          </a:p>
          <a:p>
            <a:r>
              <a:rPr lang="en-US" dirty="0" smtClean="0"/>
              <a:t>They were convinced that Columbus had grossly (hilariously) underestimated how far he had to go</a:t>
            </a:r>
          </a:p>
          <a:p>
            <a:pPr lvl="1"/>
            <a:r>
              <a:rPr lang="en-US" dirty="0" smtClean="0"/>
              <a:t>They were right!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587</TotalTime>
  <Words>664</Words>
  <Application>Microsoft Office PowerPoint</Application>
  <PresentationFormat>On-screen Show (4:3)</PresentationFormat>
  <Paragraphs>79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Consolas</vt:lpstr>
      <vt:lpstr>Corbel</vt:lpstr>
      <vt:lpstr>Wingdings</vt:lpstr>
      <vt:lpstr>Wingdings 2</vt:lpstr>
      <vt:lpstr>Wingdings 3</vt:lpstr>
      <vt:lpstr>Metro</vt:lpstr>
      <vt:lpstr>The Age of Discovery:  God, Gold, and Glory</vt:lpstr>
      <vt:lpstr>The Adventures of Marco Polo</vt:lpstr>
      <vt:lpstr>The Silk Road</vt:lpstr>
      <vt:lpstr>Food in the 1400’s</vt:lpstr>
      <vt:lpstr>We’re on a Mission from God</vt:lpstr>
      <vt:lpstr>PowerPoint Presentation</vt:lpstr>
      <vt:lpstr>Cape of Good Hope</vt:lpstr>
      <vt:lpstr>A Magnificent Failure</vt:lpstr>
      <vt:lpstr>The Ocean of Darkness</vt:lpstr>
      <vt:lpstr>La Reconquista</vt:lpstr>
      <vt:lpstr>Voyage to the New World</vt:lpstr>
      <vt:lpstr>Columbus Triumphant</vt:lpstr>
      <vt:lpstr>Columbus…The Fool???</vt:lpstr>
      <vt:lpstr>Columbus…Hero? Or Villain?</vt:lpstr>
      <vt:lpstr>The Spanish Empire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Age of Discovery:  God, Gold, and Glory</dc:title>
  <dc:creator>Lawrence Ashley Staten</dc:creator>
  <cp:lastModifiedBy>Lawrence Staten</cp:lastModifiedBy>
  <cp:revision>8</cp:revision>
  <dcterms:created xsi:type="dcterms:W3CDTF">2011-08-14T21:48:18Z</dcterms:created>
  <dcterms:modified xsi:type="dcterms:W3CDTF">2014-07-21T12:23:17Z</dcterms:modified>
</cp:coreProperties>
</file>